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4" r:id="rId6"/>
    <p:sldId id="266" r:id="rId7"/>
    <p:sldId id="267" r:id="rId8"/>
    <p:sldId id="265" r:id="rId9"/>
    <p:sldId id="261" r:id="rId10"/>
    <p:sldId id="262" r:id="rId11"/>
    <p:sldId id="260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424" y="1381764"/>
            <a:ext cx="5760846" cy="2310312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2"/>
                </a:solidFill>
                <a:cs typeface="Calibri Light"/>
              </a:rPr>
              <a:t>Sprint 2 Demo</a:t>
            </a:r>
            <a:endParaRPr lang="en-US" sz="72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cs typeface="Calibri"/>
              </a:rPr>
              <a:t>Helping Hand</a:t>
            </a:r>
          </a:p>
          <a:p>
            <a:r>
              <a:rPr lang="en-US" dirty="0">
                <a:solidFill>
                  <a:schemeClr val="tx2"/>
                </a:solidFill>
                <a:cs typeface="Calibri"/>
              </a:rPr>
              <a:t>Mental Health Awareness Application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1F867-C109-430E-92B4-F328AFAF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4" y="3028331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Questions?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he Question Is What Happened to the Question Mark? - Proof That Blog">
            <a:extLst>
              <a:ext uri="{FF2B5EF4-FFF2-40B4-BE49-F238E27FC236}">
                <a16:creationId xmlns:a16="http://schemas.microsoft.com/office/drawing/2014/main" id="{1091A971-EB42-8F40-A67C-9FC8040D1D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02" b="3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5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0327-8602-45C7-8264-21C55195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3095" cy="134510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Algorithm Implementation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1D43026-5A41-4231-BF66-EB15F4FCA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042" y="4198388"/>
            <a:ext cx="3035300" cy="1452197"/>
          </a:xfrm>
        </p:spPr>
      </p:pic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09B94EC-273F-4906-A5FB-D4CEE5A0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54" y="1959326"/>
            <a:ext cx="2743200" cy="829195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AD58A9-14C5-4460-8CD9-84795C78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42" y="1800428"/>
            <a:ext cx="5214815" cy="113365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61CBC2-C5BF-469F-8AB6-06525A0B2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38" y="3899590"/>
            <a:ext cx="5224584" cy="2038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C1F7C-2D10-4B9B-9A0E-D4741F9D8F00}"/>
              </a:ext>
            </a:extLst>
          </p:cNvPr>
          <p:cNvSpPr txBox="1"/>
          <p:nvPr/>
        </p:nvSpPr>
        <p:spPr>
          <a:xfrm>
            <a:off x="2028092" y="3132015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cs typeface="Calibri"/>
              </a:rPr>
              <a:t>MaxCompression</a:t>
            </a:r>
            <a:r>
              <a:rPr lang="en-US" sz="1400">
                <a:cs typeface="Calibri"/>
              </a:rPr>
              <a:t> = 10</a:t>
            </a:r>
          </a:p>
          <a:p>
            <a:r>
              <a:rPr lang="en-US" sz="1400" err="1">
                <a:cs typeface="Calibri"/>
              </a:rPr>
              <a:t>MinCompression</a:t>
            </a:r>
            <a:r>
              <a:rPr lang="en-US" sz="1400">
                <a:cs typeface="Calibri"/>
              </a:rPr>
              <a:t> = 0</a:t>
            </a:r>
          </a:p>
          <a:p>
            <a:r>
              <a:rPr lang="en-US" sz="1400" err="1">
                <a:cs typeface="Calibri"/>
              </a:rPr>
              <a:t>MaxTrust</a:t>
            </a:r>
            <a:r>
              <a:rPr lang="en-US" sz="1400">
                <a:cs typeface="Calibri"/>
              </a:rPr>
              <a:t> = 100</a:t>
            </a:r>
          </a:p>
        </p:txBody>
      </p:sp>
    </p:spTree>
    <p:extLst>
      <p:ext uri="{BB962C8B-B14F-4D97-AF65-F5344CB8AC3E}">
        <p14:creationId xmlns:p14="http://schemas.microsoft.com/office/powerpoint/2010/main" val="67436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7788-DE20-424E-8886-B3F89F4C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Algorithm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2268-DAD2-420F-8794-B0B417D8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Static</a:t>
            </a:r>
            <a:endParaRPr lang="en-US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Multiple trust value by number of times a user interacted with a "Friends" post. </a:t>
            </a:r>
            <a:endParaRPr lang="en-US" sz="1600">
              <a:cs typeface="Calibri"/>
            </a:endParaRPr>
          </a:p>
          <a:p>
            <a:r>
              <a:rPr lang="en-US" sz="2000">
                <a:cs typeface="Calibri"/>
              </a:rPr>
              <a:t>Dynamic</a:t>
            </a:r>
          </a:p>
          <a:p>
            <a:pPr lvl="1"/>
            <a:r>
              <a:rPr lang="en-US" sz="1600">
                <a:cs typeface="Calibri"/>
              </a:rPr>
              <a:t>Run trust calculation every time an interaction occurs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BAD600CD-087A-48E9-9638-ABE83EE5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24993"/>
            <a:ext cx="6019331" cy="2347538"/>
          </a:xfrm>
          <a:prstGeom prst="rect">
            <a:avLst/>
          </a:prstGeom>
          <a:effectLst/>
        </p:spPr>
      </p:pic>
      <p:pic>
        <p:nvPicPr>
          <p:cNvPr id="6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4D2FE0C-065D-4B5B-A96B-D37ECDFD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427" y="3905311"/>
            <a:ext cx="3035300" cy="14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FE5C-ED3C-462C-AD76-6F4DA90B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Algorith Result</a:t>
            </a: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679A32-B012-4122-8BF9-8C0CA88E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>
                <a:cs typeface="Calibri"/>
              </a:rPr>
              <a:t>Calculation of trust value</a:t>
            </a:r>
          </a:p>
          <a:p>
            <a:r>
              <a:rPr lang="en-US" sz="1800">
                <a:cs typeface="Calibri"/>
              </a:rPr>
              <a:t>Sorted </a:t>
            </a:r>
          </a:p>
          <a:p>
            <a:r>
              <a:rPr lang="en-US" sz="1800">
                <a:cs typeface="Calibri"/>
              </a:rPr>
              <a:t>Data is from Facebook Like/Reaction JSON file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6EFFC24-1A14-4F0A-B1DE-4EDD2F5B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834011"/>
            <a:ext cx="11164824" cy="12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3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F867-C109-430E-92B4-F328AFAF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59" y="212037"/>
            <a:ext cx="4646826" cy="59707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Facebook Data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3945" y="-125260"/>
            <a:ext cx="3871509" cy="2691040"/>
            <a:chOff x="-2935054" y="-154227"/>
            <a:chExt cx="4766791" cy="3313340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2819383" y="-154227"/>
              <a:ext cx="4545516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2472374" y="77112"/>
              <a:ext cx="3913799" cy="2980756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2819385" y="-1"/>
              <a:ext cx="4651122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2935054" y="89965"/>
              <a:ext cx="4728237" cy="3069148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74B9-C6C6-4602-BC67-846FDE05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3" y="1023933"/>
            <a:ext cx="6643972" cy="26963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  <a:cs typeface="Calibri"/>
              </a:rPr>
              <a:t>User uploads specified JSON files</a:t>
            </a:r>
          </a:p>
          <a:p>
            <a:r>
              <a:rPr lang="en-US" sz="2000">
                <a:solidFill>
                  <a:schemeClr val="tx2"/>
                </a:solidFill>
                <a:cs typeface="Calibri"/>
              </a:rPr>
              <a:t>Uses Swift's Codeable structure for file structure</a:t>
            </a:r>
          </a:p>
          <a:p>
            <a:r>
              <a:rPr lang="en-US" sz="2000">
                <a:solidFill>
                  <a:schemeClr val="tx2"/>
                </a:solidFill>
                <a:cs typeface="Calibri"/>
              </a:rPr>
              <a:t>One set of code pulls reactions/likes to posts and comments</a:t>
            </a:r>
          </a:p>
          <a:p>
            <a:r>
              <a:rPr lang="en-US" sz="2000">
                <a:solidFill>
                  <a:schemeClr val="tx2"/>
                </a:solidFill>
                <a:cs typeface="Calibri"/>
              </a:rPr>
              <a:t>The other gathers comments/replies</a:t>
            </a:r>
          </a:p>
          <a:p>
            <a:r>
              <a:rPr lang="en-US" sz="2000">
                <a:solidFill>
                  <a:schemeClr val="tx2"/>
                </a:solidFill>
                <a:cs typeface="Calibri"/>
              </a:rPr>
              <a:t>Timestamps are collected for both sets of data, along with the name of whose post/comment is being responded to</a:t>
            </a:r>
          </a:p>
          <a:p>
            <a:r>
              <a:rPr lang="en-US" sz="2000">
                <a:solidFill>
                  <a:schemeClr val="tx2"/>
                </a:solidFill>
                <a:cs typeface="Calibri"/>
              </a:rPr>
              <a:t>Code is setup to easily send data to the algorithm</a:t>
            </a:r>
          </a:p>
          <a:p>
            <a:endParaRPr lang="en-US" sz="2000">
              <a:solidFill>
                <a:schemeClr val="tx2"/>
              </a:solidFill>
              <a:cs typeface="Calibri"/>
            </a:endParaRPr>
          </a:p>
          <a:p>
            <a:endParaRPr lang="en-US" sz="2000">
              <a:solidFill>
                <a:schemeClr val="tx2"/>
              </a:solidFill>
              <a:cs typeface="Calibri"/>
            </a:endParaRPr>
          </a:p>
          <a:p>
            <a:endParaRPr lang="en-US" sz="20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32D421B-BB4F-47E0-B628-254E63773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2" t="13937" r="27943" b="51220"/>
          <a:stretch/>
        </p:blipFill>
        <p:spPr>
          <a:xfrm>
            <a:off x="184305" y="3720631"/>
            <a:ext cx="6698281" cy="2953473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DC4C60-E661-4007-A1D2-1619A458A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70" b="318"/>
          <a:stretch/>
        </p:blipFill>
        <p:spPr>
          <a:xfrm>
            <a:off x="10255323" y="121826"/>
            <a:ext cx="1785484" cy="6524385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54734DE-B3D1-454F-A2AE-CEF9C2AE6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81" t="16783" r="25150" b="-175"/>
          <a:stretch/>
        </p:blipFill>
        <p:spPr>
          <a:xfrm>
            <a:off x="6975831" y="126759"/>
            <a:ext cx="3214177" cy="65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1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4E31-0FD9-4426-896A-FFBFDC04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61" y="3663"/>
            <a:ext cx="3940908" cy="1179025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Swifter – Twitter API</a:t>
            </a:r>
            <a:endParaRPr lang="en-US" sz="36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5A069B-B2B0-4D22-A594-139E7D77F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939" y="448164"/>
            <a:ext cx="4519659" cy="60218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5695F-36CB-4E8B-9125-5B6779FDFDA7}"/>
              </a:ext>
            </a:extLst>
          </p:cNvPr>
          <p:cNvSpPr txBox="1"/>
          <p:nvPr/>
        </p:nvSpPr>
        <p:spPr>
          <a:xfrm>
            <a:off x="191477" y="1393092"/>
            <a:ext cx="727612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End of last sprint: Modified demo of swifter to print out raw JSON format of messages.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Favorites: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Pulls JSON for the most recent favorited tweets by the user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Parses out the original poster and timestamp(date)</a:t>
            </a: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Messages: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Pulls JSON for user's direct messages that occurred in the last 30 days (reverse chronological order)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Parses out the other user involved and the timestamp for each message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Timestamp is converted from Unix time to a date similar to messages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Stored in separate arrays for now, printed as shown in gif.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Removed unnecessary parts related to original demo.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9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3A9F9-BE30-4158-9FD6-A6D5B516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43CD6-2E2D-470F-8D28-04297AD1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1" y="1774371"/>
            <a:ext cx="3801096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 err="1">
                <a:solidFill>
                  <a:schemeClr val="bg1">
                    <a:alpha val="60000"/>
                  </a:schemeClr>
                </a:solidFill>
                <a:cs typeface="Calibri"/>
              </a:rPr>
              <a:t>SeeCircleView</a:t>
            </a:r>
            <a:endParaRPr lang="en-US" sz="3200" dirty="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r>
              <a:rPr lang="en-US" sz="3200" dirty="0" err="1">
                <a:solidFill>
                  <a:schemeClr val="bg1">
                    <a:alpha val="60000"/>
                  </a:schemeClr>
                </a:solidFill>
                <a:cs typeface="Calibri"/>
              </a:rPr>
              <a:t>AccountLinkingView</a:t>
            </a:r>
            <a:endParaRPr lang="en-US" sz="3200" dirty="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r>
              <a:rPr lang="en-US" sz="3200" dirty="0">
                <a:solidFill>
                  <a:schemeClr val="bg1">
                    <a:alpha val="60000"/>
                  </a:schemeClr>
                </a:solidFill>
                <a:cs typeface="Calibri"/>
              </a:rPr>
              <a:t>UI Design for:</a:t>
            </a:r>
          </a:p>
          <a:p>
            <a:pPr lvl="1"/>
            <a:r>
              <a:rPr lang="en-US" sz="3200" dirty="0" err="1">
                <a:solidFill>
                  <a:schemeClr val="bg1">
                    <a:alpha val="60000"/>
                  </a:schemeClr>
                </a:solidFill>
                <a:cs typeface="Calibri"/>
              </a:rPr>
              <a:t>BlockView</a:t>
            </a:r>
            <a:endParaRPr lang="en-US" sz="3200" dirty="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pPr lvl="1"/>
            <a:r>
              <a:rPr lang="en-US" sz="3200" dirty="0">
                <a:solidFill>
                  <a:schemeClr val="bg1">
                    <a:alpha val="60000"/>
                  </a:schemeClr>
                </a:solidFill>
                <a:cs typeface="Calibri"/>
              </a:rPr>
              <a:t>Weights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6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F867-C109-430E-92B4-F328AFAF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10367"/>
            <a:ext cx="4646826" cy="1066802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Documents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74B9-C6C6-4602-BC67-846FDE05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04" y="1890316"/>
            <a:ext cx="10422657" cy="3291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cs typeface="Calibri"/>
              </a:rPr>
              <a:t>Edited Test Plan to fit slightly adjusted goal for this semester</a:t>
            </a:r>
          </a:p>
          <a:p>
            <a:r>
              <a:rPr lang="en-US" sz="2400">
                <a:solidFill>
                  <a:schemeClr val="tx2"/>
                </a:solidFill>
                <a:cs typeface="Calibri"/>
              </a:rPr>
              <a:t>Main goal in documents to record progress and use as reference point for future decisions, see what has changed</a:t>
            </a:r>
          </a:p>
          <a:p>
            <a:r>
              <a:rPr lang="en-US" sz="2400">
                <a:solidFill>
                  <a:schemeClr val="tx2"/>
                </a:solidFill>
                <a:cs typeface="Calibri"/>
              </a:rPr>
              <a:t>Completed version 2 of :</a:t>
            </a:r>
          </a:p>
          <a:p>
            <a:pPr lvl="1"/>
            <a:r>
              <a:rPr lang="en-US">
                <a:solidFill>
                  <a:schemeClr val="tx2"/>
                </a:solidFill>
                <a:cs typeface="Calibri"/>
              </a:rPr>
              <a:t>SRS</a:t>
            </a:r>
          </a:p>
          <a:p>
            <a:pPr lvl="1"/>
            <a:r>
              <a:rPr lang="en-US">
                <a:solidFill>
                  <a:schemeClr val="tx2"/>
                </a:solidFill>
                <a:cs typeface="Calibri"/>
              </a:rPr>
              <a:t>SDS</a:t>
            </a:r>
          </a:p>
        </p:txBody>
      </p:sp>
    </p:spTree>
    <p:extLst>
      <p:ext uri="{BB962C8B-B14F-4D97-AF65-F5344CB8AC3E}">
        <p14:creationId xmlns:p14="http://schemas.microsoft.com/office/powerpoint/2010/main" val="45109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F867-C109-430E-92B4-F328AFAF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10367"/>
            <a:ext cx="4646826" cy="1066802"/>
          </a:xfrm>
        </p:spPr>
        <p:txBody>
          <a:bodyPr anchor="b">
            <a:normAutofit/>
          </a:bodyPr>
          <a:lstStyle/>
          <a:p>
            <a:r>
              <a:rPr lang="en-US" sz="3600" dirty="0">
                <a:cs typeface="Calibri Light"/>
              </a:rPr>
              <a:t>Next Sprint Goals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74B9-C6C6-4602-BC67-846FDE05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04" y="1890316"/>
            <a:ext cx="10422657" cy="4681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Algorithm</a:t>
            </a:r>
          </a:p>
          <a:p>
            <a:pPr lvl="1"/>
            <a:r>
              <a:rPr lang="en-US" dirty="0">
                <a:cs typeface="Calibri"/>
              </a:rPr>
              <a:t>Get more data filtered into Algorithm</a:t>
            </a:r>
          </a:p>
          <a:p>
            <a:pPr lvl="2"/>
            <a:r>
              <a:rPr lang="en-US" dirty="0">
                <a:cs typeface="Calibri"/>
              </a:rPr>
              <a:t>Weight ratio can be factored in</a:t>
            </a:r>
          </a:p>
          <a:p>
            <a:pPr lvl="2"/>
            <a:r>
              <a:rPr lang="en-US" dirty="0">
                <a:cs typeface="Calibri"/>
              </a:rPr>
              <a:t>Negative occurrences</a:t>
            </a:r>
          </a:p>
          <a:p>
            <a:pPr lvl="1"/>
            <a:r>
              <a:rPr lang="en-US" dirty="0">
                <a:cs typeface="Calibri"/>
              </a:rPr>
              <a:t>Connect sorted contacts with UI</a:t>
            </a:r>
          </a:p>
          <a:p>
            <a:pPr lvl="1"/>
            <a:r>
              <a:rPr lang="en-US" dirty="0">
                <a:cs typeface="Calibri"/>
              </a:rPr>
              <a:t>Add time component </a:t>
            </a:r>
          </a:p>
          <a:p>
            <a:r>
              <a:rPr lang="en-US" dirty="0">
                <a:cs typeface="Calibri"/>
              </a:rPr>
              <a:t>UI</a:t>
            </a:r>
          </a:p>
          <a:p>
            <a:pPr lvl="1"/>
            <a:r>
              <a:rPr lang="en-US" dirty="0">
                <a:cs typeface="Calibri"/>
              </a:rPr>
              <a:t>Connect the views to the algorithm and parsing parts</a:t>
            </a:r>
          </a:p>
          <a:p>
            <a:r>
              <a:rPr lang="en-US" dirty="0">
                <a:cs typeface="Calibri"/>
              </a:rPr>
              <a:t>Data Handling</a:t>
            </a:r>
          </a:p>
          <a:p>
            <a:pPr lvl="1"/>
            <a:r>
              <a:rPr lang="en-US" dirty="0"/>
              <a:t>Add master contact list to connect contacts across platforms​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Documents</a:t>
            </a:r>
          </a:p>
          <a:p>
            <a:pPr lvl="1"/>
            <a:r>
              <a:rPr lang="en-US" dirty="0">
                <a:cs typeface="Calibri"/>
              </a:rPr>
              <a:t>Complete final version of Test Plan, SRS, SDS</a:t>
            </a:r>
          </a:p>
          <a:p>
            <a:endParaRPr lang="en-US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05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CB10B58816F4FAC4EE2407297C9FD" ma:contentTypeVersion="9" ma:contentTypeDescription="Create a new document." ma:contentTypeScope="" ma:versionID="2de00704f55e59cd97c17aa369b5f1b8">
  <xsd:schema xmlns:xsd="http://www.w3.org/2001/XMLSchema" xmlns:xs="http://www.w3.org/2001/XMLSchema" xmlns:p="http://schemas.microsoft.com/office/2006/metadata/properties" xmlns:ns2="deabf8be-7d5a-43ce-b85d-3d024626ffd1" targetNamespace="http://schemas.microsoft.com/office/2006/metadata/properties" ma:root="true" ma:fieldsID="2dab9678ae086e34b14082bc33ae478b" ns2:_="">
    <xsd:import namespace="deabf8be-7d5a-43ce-b85d-3d024626ff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bf8be-7d5a-43ce-b85d-3d024626ff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F84A8A-8EA0-4EC5-94BF-F60B2766987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8985A8D-4691-4FA1-8B34-A1AB8645B6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7B5528-8CF9-42A3-AF7B-3E109F83A2C4}">
  <ds:schemaRefs>
    <ds:schemaRef ds:uri="deabf8be-7d5a-43ce-b85d-3d024626ff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347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Sprint 2 Demo</vt:lpstr>
      <vt:lpstr>Algorithm Implementation</vt:lpstr>
      <vt:lpstr>Algorithm Implementation</vt:lpstr>
      <vt:lpstr>Algorith Result</vt:lpstr>
      <vt:lpstr>Facebook Data</vt:lpstr>
      <vt:lpstr>Swifter – Twitter API</vt:lpstr>
      <vt:lpstr>UI</vt:lpstr>
      <vt:lpstr>Documents</vt:lpstr>
      <vt:lpstr>Next Sprint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Benediktsson, Gardar</cp:lastModifiedBy>
  <cp:revision>31</cp:revision>
  <dcterms:created xsi:type="dcterms:W3CDTF">2021-03-24T16:09:32Z</dcterms:created>
  <dcterms:modified xsi:type="dcterms:W3CDTF">2021-03-25T17:38:24Z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0x010100E87CB10B58816F4FAC4EE2407297C9FD</vt:lpwstr>
  </property>
</Properties>
</file>